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7"/>
    <p:restoredTop sz="94576"/>
  </p:normalViewPr>
  <p:slideViewPr>
    <p:cSldViewPr snapToGrid="0">
      <p:cViewPr varScale="1">
        <p:scale>
          <a:sx n="99" d="100"/>
          <a:sy n="99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27273C-D950-63E2-6E16-8F1F86E81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2F2293-1775-46A2-232C-1F3A9E13B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918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E5AC5-BC45-15E9-2EC3-7A780FEE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7E566F-0E4C-6BE1-30DB-864BBBCD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623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324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3</cp:revision>
  <dcterms:created xsi:type="dcterms:W3CDTF">2026-06-22T06:06:11Z</dcterms:created>
  <dcterms:modified xsi:type="dcterms:W3CDTF">2026-06-23T02:55:55Z</dcterms:modified>
</cp:coreProperties>
</file>