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52"/>
    <p:restoredTop sz="94589"/>
  </p:normalViewPr>
  <p:slideViewPr>
    <p:cSldViewPr snapToGrid="0">
      <p:cViewPr varScale="1">
        <p:scale>
          <a:sx n="96" d="100"/>
          <a:sy n="96" d="100"/>
        </p:scale>
        <p:origin x="192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7273C-D950-63E2-6E16-8F1F86E810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02F2293-1775-46A2-232C-1F3A9E13B0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9185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2E5AC5-BC45-15E9-2EC3-7A780FEE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7E566F-0E4C-6BE1-30DB-864BBBCDF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62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324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5</cp:revision>
  <dcterms:created xsi:type="dcterms:W3CDTF">2026-06-22T06:06:11Z</dcterms:created>
  <dcterms:modified xsi:type="dcterms:W3CDTF">2026-09-16T06:53:27Z</dcterms:modified>
</cp:coreProperties>
</file>